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25"/>
  </p:normalViewPr>
  <p:slideViewPr>
    <p:cSldViewPr snapToGrid="0">
      <p:cViewPr varScale="1">
        <p:scale>
          <a:sx n="153" d="100"/>
          <a:sy n="153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690D-8619-5E16-40A4-5BE41A0A9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990AE-AA69-4720-688E-C5D642F93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50365-9366-875F-173D-B38C9114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D3DE0-D558-AFFB-E46A-FE7E1400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4A1AE-D957-47EF-C4F9-8464F98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8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529E-B7D2-8C76-4FA3-5AC160F8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9B162-3A61-E1CC-7131-2A8C5D4B4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BEF69-9569-4BC1-3094-D14274A11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1286B-E88B-3201-E5BB-7F7449F3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FEE64-EFAF-3AF9-549F-6952CE52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4AFDF-2315-54C5-AF00-9AEF8155C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D1A82-F77B-F48F-3402-1C8496F2E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78CCF-FCA4-55F8-5DAC-0F5A6C12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D21D9-7D42-6818-36C9-75E86B99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9586-C393-FE0A-8C4C-560C86CA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3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77F2-2928-DEC0-599A-3AE04767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769C-1B45-3F7F-AF74-EEBF03C08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48DF-30B1-F640-407D-82A7BFAE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E3915-C53F-3720-07F7-02906D37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59705-EEB0-7944-1644-ABE91F0C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2D63-14B0-B9BA-20DC-D4F25287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D2E47-8C1C-A411-B2D1-A36BD236B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BD92D-856C-53C2-517F-3279093D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FDD62-3E96-7CB2-6562-0B63522B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5E19A-0BBC-49F9-9E22-D8FD118E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6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628D-0948-35C9-FF09-C63FB235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8F833-4ACE-DCEF-4766-6D3E46F2E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A5998-BC4B-CDEC-DAA8-99348DB9E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C6558-2DA7-7390-F3B6-E0601DA3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1DC0F-14E4-5AAE-3B89-127F43FB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B05B4-2399-3739-1B51-760BD618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4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E1ED-507E-23D4-0555-A97CB0FAB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3572F-D549-F678-9F89-977889F8D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837F8-1E8B-4AC8-E674-5029F7AB2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18310-78D1-BF17-4214-DAAB0DD38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4D247-EBF2-F313-E697-63FC7F988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FB0611-38BF-1521-BBBB-62FDA83B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DB163C-81CB-BBF0-E19E-960FE599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7D5D7-C0FE-9579-A7EB-A3B60207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1ACD-EE0F-2624-052B-693AF20F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E9BC7-909E-9CFD-742E-C09C8068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D9FCD-80DC-67C5-FB00-48F0A1FE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BEFE9-465F-B007-7E07-352871CB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3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F47B0-D263-BF2E-F09F-8E3174EA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62BF9-09F9-ECD7-9B28-A43232F1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10AB-0249-5829-51B6-E0451A2F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19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E29D-41F2-13AC-90B6-59749573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B0639-BB8C-B4A9-8A79-DD3D7CB22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755B-BDE7-EE7E-562E-4C8439EEA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93DB0-0278-9619-6D7E-B8922762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A7A34-7C85-97A2-C61D-DA8E9277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FF067-03DF-9AC2-CEC8-5CDF62FB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0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FFD3-B4B6-1BD1-C1A5-2F09292A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97386-4DF2-BCDC-47B4-680B603E6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BE624-37F9-7C3E-75D5-E5B457643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6B595-B53A-A5FF-9BDD-7CCA60EE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68D23-1555-81B7-9763-83BF6795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38C5C-EE94-964C-B10B-9E88AA64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5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CC9569-0B82-0042-FE20-EAB2DA95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19974-D9DC-9D75-71EC-B496A023C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966D7-E25C-2438-5ABE-E282FF3F4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D96290-F976-EF43-B4E6-FDDDB1BF743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95930-8FC7-4079-314C-E342FD8B4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39CE1-5D83-97A4-B511-BC4EC1EE8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8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0489F-49C9-F3CB-918B-3AC06066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Right boundary points from scanlines 1400-1450, with grid sizes of 0.8, 0.5, and 0.3 meters, respectively.</a:t>
            </a:r>
            <a:endParaRPr lang="en-US" sz="28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DD98D660-08CC-E83C-5048-1D12FE16D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34457"/>
            <a:ext cx="4414627" cy="331097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730E69F-6596-9A33-C3F0-875D3B40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81" y="2334457"/>
            <a:ext cx="4414627" cy="331097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20D25A-DE91-5E5E-7E42-23363ACBF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763" y="2334457"/>
            <a:ext cx="4414626" cy="3310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5848F-0EA8-ADAC-30F2-218859BE1072}"/>
              </a:ext>
            </a:extLst>
          </p:cNvPr>
          <p:cNvSpPr txBox="1"/>
          <p:nvPr/>
        </p:nvSpPr>
        <p:spPr>
          <a:xfrm>
            <a:off x="1350207" y="2106371"/>
            <a:ext cx="224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Grid size = 0.8 meters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69CD4-4C77-0706-1265-E5B50FB8195D}"/>
              </a:ext>
            </a:extLst>
          </p:cNvPr>
          <p:cNvSpPr txBox="1"/>
          <p:nvPr/>
        </p:nvSpPr>
        <p:spPr>
          <a:xfrm>
            <a:off x="5391775" y="2106371"/>
            <a:ext cx="224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Grid size = 0.5 meters</a:t>
            </a:r>
          </a:p>
          <a:p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61509-2164-CAB3-018C-5A86DFB6B158}"/>
              </a:ext>
            </a:extLst>
          </p:cNvPr>
          <p:cNvSpPr txBox="1"/>
          <p:nvPr/>
        </p:nvSpPr>
        <p:spPr>
          <a:xfrm>
            <a:off x="9364646" y="2106371"/>
            <a:ext cx="224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Grid size = 0.3 meters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472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36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Right boundary points from scanlines 1400-1450, with grid sizes of 0.8, 0.5, and 0.3 meters, respectively.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Batchu, Aneesh</dc:creator>
  <cp:lastModifiedBy>Brennan, Sean N</cp:lastModifiedBy>
  <cp:revision>2</cp:revision>
  <dcterms:created xsi:type="dcterms:W3CDTF">2024-11-04T17:39:24Z</dcterms:created>
  <dcterms:modified xsi:type="dcterms:W3CDTF">2024-11-04T21:13:44Z</dcterms:modified>
</cp:coreProperties>
</file>